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8"/>
  </p:notesMasterIdLst>
  <p:sldIdLst>
    <p:sldId id="258" r:id="rId2"/>
    <p:sldId id="259" r:id="rId3"/>
    <p:sldId id="261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2B12-E231-4533-AC5F-9B9E638F1A93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CA708-E1BB-4D77-8B7D-E93F82959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6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CA708-E1BB-4D77-8B7D-E93F829590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6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5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4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6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3098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40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82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69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50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1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3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4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2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5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7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3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9A97557-6FF9-4063-B68A-35193637C45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4ADE-2EB2-E6EB-A30F-182D6B522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69" y="1122362"/>
            <a:ext cx="9993086" cy="2306637"/>
          </a:xfrm>
        </p:spPr>
        <p:txBody>
          <a:bodyPr>
            <a:noAutofit/>
          </a:bodyPr>
          <a:lstStyle/>
          <a:p>
            <a:r>
              <a:rPr lang="en-IN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br>
              <a:rPr lang="en-IN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br>
              <a:rPr lang="en-IN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AUTOMATION WITH SELENIUM</a:t>
            </a:r>
            <a:endParaRPr lang="en-US" sz="5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5D7A4-0154-7CFD-ECDC-B999079BF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520" y="4244340"/>
            <a:ext cx="9698207" cy="1303020"/>
          </a:xfrm>
        </p:spPr>
        <p:txBody>
          <a:bodyPr>
            <a:normAutofit/>
          </a:bodyPr>
          <a:lstStyle/>
          <a:p>
            <a:r>
              <a:rPr lang="en-US" sz="50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BY: SHREYA SHARMA</a:t>
            </a:r>
          </a:p>
        </p:txBody>
      </p:sp>
    </p:spTree>
    <p:extLst>
      <p:ext uri="{BB962C8B-B14F-4D97-AF65-F5344CB8AC3E}">
        <p14:creationId xmlns:p14="http://schemas.microsoft.com/office/powerpoint/2010/main" val="30992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3A839B-530C-C5DE-1F7F-E34C7B241A81}"/>
              </a:ext>
            </a:extLst>
          </p:cNvPr>
          <p:cNvSpPr txBox="1"/>
          <p:nvPr/>
        </p:nvSpPr>
        <p:spPr>
          <a:xfrm>
            <a:off x="709127" y="429208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PART-1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10ADF-1D6B-4485-DB68-2ACED6229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3" t="62276" r="5252" b="29028"/>
          <a:stretch/>
        </p:blipFill>
        <p:spPr>
          <a:xfrm>
            <a:off x="5699760" y="5537074"/>
            <a:ext cx="4564380" cy="56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9F27B4-25A7-3C4F-B68B-0B72928CE8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5" t="9185" r="8999" b="51704"/>
          <a:stretch/>
        </p:blipFill>
        <p:spPr>
          <a:xfrm>
            <a:off x="681654" y="2878479"/>
            <a:ext cx="3891280" cy="1497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E9C32-CA68-43C1-9CC6-9576BFF0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3" t="9185" r="9000" b="52889"/>
          <a:stretch/>
        </p:blipFill>
        <p:spPr>
          <a:xfrm>
            <a:off x="3810467" y="1025487"/>
            <a:ext cx="3702853" cy="1456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26BBC0-4089-1522-0F4A-1772F33F3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3" t="44867" r="9978" b="46438"/>
          <a:stretch/>
        </p:blipFill>
        <p:spPr>
          <a:xfrm>
            <a:off x="681653" y="6017312"/>
            <a:ext cx="4644727" cy="456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F2D45F-E6E1-5B1B-9EA2-4A1DF8373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3" t="21616" r="5816" b="69688"/>
          <a:stretch/>
        </p:blipFill>
        <p:spPr>
          <a:xfrm>
            <a:off x="681654" y="5196841"/>
            <a:ext cx="4644727" cy="4568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E4B55-5055-7EC5-08E8-EFA4E5CA2D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t="5615" b="39299"/>
          <a:stretch/>
        </p:blipFill>
        <p:spPr>
          <a:xfrm>
            <a:off x="8316328" y="1018804"/>
            <a:ext cx="2953652" cy="14565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C08959-A14C-1BCE-22A1-8773BCA5F9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888" r="-813" b="37556"/>
          <a:stretch/>
        </p:blipFill>
        <p:spPr>
          <a:xfrm>
            <a:off x="5249544" y="2878479"/>
            <a:ext cx="2781935" cy="14565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1B44DD-FE1B-C17C-B195-E58CE8196A60}"/>
              </a:ext>
            </a:extLst>
          </p:cNvPr>
          <p:cNvSpPr txBox="1"/>
          <p:nvPr/>
        </p:nvSpPr>
        <p:spPr>
          <a:xfrm>
            <a:off x="3810467" y="493851"/>
            <a:ext cx="760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Firefox Driver code snippet and its 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39F6F3-C9DD-481C-2212-EEE2ABBFFF55}"/>
              </a:ext>
            </a:extLst>
          </p:cNvPr>
          <p:cNvSpPr txBox="1"/>
          <p:nvPr/>
        </p:nvSpPr>
        <p:spPr>
          <a:xfrm>
            <a:off x="681654" y="2475320"/>
            <a:ext cx="7136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Chrome Driver code snippet and its output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868166-05A8-4E06-2506-89BD05622116}"/>
              </a:ext>
            </a:extLst>
          </p:cNvPr>
          <p:cNvCxnSpPr/>
          <p:nvPr/>
        </p:nvCxnSpPr>
        <p:spPr>
          <a:xfrm>
            <a:off x="7597140" y="1676400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06BFA7-C7F9-7295-A443-2E5FF4EB6D78}"/>
              </a:ext>
            </a:extLst>
          </p:cNvPr>
          <p:cNvCxnSpPr/>
          <p:nvPr/>
        </p:nvCxnSpPr>
        <p:spPr>
          <a:xfrm>
            <a:off x="4632960" y="3611880"/>
            <a:ext cx="6165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5FCC7A-5CFB-E276-16BD-ABAFC73048AA}"/>
              </a:ext>
            </a:extLst>
          </p:cNvPr>
          <p:cNvSpPr txBox="1"/>
          <p:nvPr/>
        </p:nvSpPr>
        <p:spPr>
          <a:xfrm>
            <a:off x="709126" y="4614480"/>
            <a:ext cx="7749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Interaction with links in example website using id, </a:t>
            </a:r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linktext</a:t>
            </a:r>
            <a:endParaRPr lang="en-US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B49ED-EF16-B845-80BB-71CD96FA69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9" t="7201" r="24082" b="39592"/>
          <a:stretch/>
        </p:blipFill>
        <p:spPr>
          <a:xfrm>
            <a:off x="681653" y="798540"/>
            <a:ext cx="2824014" cy="16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2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DC3C4BD-090F-E6DD-36B0-DE1039BEC931}"/>
              </a:ext>
            </a:extLst>
          </p:cNvPr>
          <p:cNvSpPr txBox="1"/>
          <p:nvPr/>
        </p:nvSpPr>
        <p:spPr>
          <a:xfrm>
            <a:off x="464916" y="152898"/>
            <a:ext cx="760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Finding Web Element using </a:t>
            </a:r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and CSS Selector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E7CFA-2F9D-E22C-CBB0-9C505010AC91}"/>
              </a:ext>
            </a:extLst>
          </p:cNvPr>
          <p:cNvSpPr txBox="1"/>
          <p:nvPr/>
        </p:nvSpPr>
        <p:spPr>
          <a:xfrm>
            <a:off x="464916" y="2468864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PART-2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6E02A5-4289-089C-E36D-2E40C7278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4" t="10295" r="24146" b="16456"/>
          <a:stretch/>
        </p:blipFill>
        <p:spPr>
          <a:xfrm>
            <a:off x="480591" y="3462226"/>
            <a:ext cx="3483980" cy="27949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A84BA9-B79C-5352-3DCA-7E22DDF621A6}"/>
              </a:ext>
            </a:extLst>
          </p:cNvPr>
          <p:cNvSpPr txBox="1"/>
          <p:nvPr/>
        </p:nvSpPr>
        <p:spPr>
          <a:xfrm>
            <a:off x="395273" y="2934058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Handling different Web Elements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77845-A8AB-4EC8-6B79-1B500DF51D22}"/>
              </a:ext>
            </a:extLst>
          </p:cNvPr>
          <p:cNvSpPr txBox="1"/>
          <p:nvPr/>
        </p:nvSpPr>
        <p:spPr>
          <a:xfrm>
            <a:off x="4103854" y="2755927"/>
            <a:ext cx="3272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synchronization using implicit and explicit waits</a:t>
            </a: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0CFA9-7F13-9BB5-99E6-85A8BDFEC9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4" t="12357" r="6438" b="46889"/>
          <a:stretch/>
        </p:blipFill>
        <p:spPr>
          <a:xfrm>
            <a:off x="606466" y="541070"/>
            <a:ext cx="6769694" cy="1869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788E8-1603-8FEC-1F90-AD9BC36929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4" t="17556" r="17189" b="78101"/>
          <a:stretch/>
        </p:blipFill>
        <p:spPr>
          <a:xfrm>
            <a:off x="4103854" y="4149605"/>
            <a:ext cx="3483980" cy="363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A9C73F-E2E8-0551-4D02-B51D88EE42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4" t="27666" r="13000" b="66046"/>
          <a:stretch/>
        </p:blipFill>
        <p:spPr>
          <a:xfrm>
            <a:off x="4103854" y="3517286"/>
            <a:ext cx="3483980" cy="4312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63606B-81B5-F4D1-678A-07855F48A6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0" t="39517" r="9937" b="53444"/>
          <a:stretch/>
        </p:blipFill>
        <p:spPr>
          <a:xfrm>
            <a:off x="4103854" y="4495107"/>
            <a:ext cx="3483980" cy="482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532470-B34C-5C1A-5C73-AF40C1AAB94E}"/>
              </a:ext>
            </a:extLst>
          </p:cNvPr>
          <p:cNvSpPr txBox="1"/>
          <p:nvPr/>
        </p:nvSpPr>
        <p:spPr>
          <a:xfrm>
            <a:off x="7742793" y="2934058"/>
            <a:ext cx="327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 and Keyboard Actions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4886CF-FE4B-C3EA-C7A6-8180AE082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0" t="18419" r="5724" b="51591"/>
          <a:stretch/>
        </p:blipFill>
        <p:spPr>
          <a:xfrm>
            <a:off x="7742794" y="5493078"/>
            <a:ext cx="3984290" cy="1364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F3C690-6F0B-AFC5-D744-700E86B727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3" t="18419" r="17833" b="70234"/>
          <a:stretch/>
        </p:blipFill>
        <p:spPr>
          <a:xfrm>
            <a:off x="7727117" y="3486253"/>
            <a:ext cx="4015644" cy="6078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7C2834-59CE-0B5F-B3A0-95F9F1461D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9" t="16632" r="16988" b="62058"/>
          <a:stretch/>
        </p:blipFill>
        <p:spPr>
          <a:xfrm>
            <a:off x="7742794" y="4180309"/>
            <a:ext cx="3984290" cy="12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5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3C1A6-E508-8CA2-2FE2-456C51C9BCA3}"/>
              </a:ext>
            </a:extLst>
          </p:cNvPr>
          <p:cNvSpPr txBox="1"/>
          <p:nvPr/>
        </p:nvSpPr>
        <p:spPr>
          <a:xfrm>
            <a:off x="84692" y="92915"/>
            <a:ext cx="327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Debugging Tests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307F5-D46B-6485-EFE4-D88BE65D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7" t="13629" r="7834" b="43556"/>
          <a:stretch/>
        </p:blipFill>
        <p:spPr>
          <a:xfrm>
            <a:off x="593386" y="1441475"/>
            <a:ext cx="5007261" cy="3975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BA91F-3FE8-1A70-08CB-3D0DA8AE4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5" r="43083" b="51895"/>
          <a:stretch/>
        </p:blipFill>
        <p:spPr>
          <a:xfrm>
            <a:off x="5974702" y="1352730"/>
            <a:ext cx="5770880" cy="39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8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3F44A-9C26-EB67-CDC2-D2CCD96EEE18}"/>
              </a:ext>
            </a:extLst>
          </p:cNvPr>
          <p:cNvSpPr txBox="1"/>
          <p:nvPr/>
        </p:nvSpPr>
        <p:spPr>
          <a:xfrm>
            <a:off x="709127" y="429208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PART-3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1577A-BF53-292C-CC89-63670DC2E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3" t="8980" r="9159" b="9116"/>
          <a:stretch/>
        </p:blipFill>
        <p:spPr>
          <a:xfrm>
            <a:off x="709127" y="1129003"/>
            <a:ext cx="4805265" cy="5299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63D4A6-643B-4CF6-D3D5-E5714328B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77" y="4222602"/>
            <a:ext cx="4268943" cy="1867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C8DEEF-E72B-7405-BD5C-9E0EAA44D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77" y="1129003"/>
            <a:ext cx="4268943" cy="21499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46CA80-D9B6-5645-9D9B-AF8E8EA4D0E1}"/>
              </a:ext>
            </a:extLst>
          </p:cNvPr>
          <p:cNvSpPr txBox="1"/>
          <p:nvPr/>
        </p:nvSpPr>
        <p:spPr>
          <a:xfrm>
            <a:off x="709126" y="798540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FormPageTest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E73D2-263B-6FED-1884-A236FA76A9E1}"/>
              </a:ext>
            </a:extLst>
          </p:cNvPr>
          <p:cNvSpPr txBox="1"/>
          <p:nvPr/>
        </p:nvSpPr>
        <p:spPr>
          <a:xfrm>
            <a:off x="6340324" y="699795"/>
            <a:ext cx="480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FormPage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Class (select element like below)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022E-FC98-F856-8E4A-9F27DCAB7168}"/>
              </a:ext>
            </a:extLst>
          </p:cNvPr>
          <p:cNvSpPr txBox="1"/>
          <p:nvPr/>
        </p:nvSpPr>
        <p:spPr>
          <a:xfrm>
            <a:off x="6340324" y="3579066"/>
            <a:ext cx="480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FormPage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Class (Make function like below) which will be call in </a:t>
            </a:r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FormPageTest</a:t>
            </a:r>
            <a:endParaRPr lang="en-US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4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D12F17-D6B3-127C-AFAB-DDEDAB7361DA}"/>
              </a:ext>
            </a:extLst>
          </p:cNvPr>
          <p:cNvSpPr txBox="1"/>
          <p:nvPr/>
        </p:nvSpPr>
        <p:spPr>
          <a:xfrm>
            <a:off x="2904931" y="710440"/>
            <a:ext cx="63821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C2D80-D298-600F-5D1C-675F5F4D2416}"/>
              </a:ext>
            </a:extLst>
          </p:cNvPr>
          <p:cNvSpPr txBox="1"/>
          <p:nvPr/>
        </p:nvSpPr>
        <p:spPr>
          <a:xfrm>
            <a:off x="4005976" y="2848450"/>
            <a:ext cx="609437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endParaRPr lang="en-US" sz="15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644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1015</TotalTime>
  <Words>98</Words>
  <Application>Microsoft Office PowerPoint</Application>
  <PresentationFormat>Widescreen</PresentationFormat>
  <Paragraphs>22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Droplet</vt:lpstr>
      <vt:lpstr>PROJECT ON   WEB AUTOMATION WITH SELENIUM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Shreya Sharma</dc:creator>
  <cp:lastModifiedBy>Shreya Sharma</cp:lastModifiedBy>
  <cp:revision>14</cp:revision>
  <dcterms:created xsi:type="dcterms:W3CDTF">2024-08-17T18:11:02Z</dcterms:created>
  <dcterms:modified xsi:type="dcterms:W3CDTF">2024-08-19T05:11:50Z</dcterms:modified>
</cp:coreProperties>
</file>